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1"/>
  </p:sldMasterIdLst>
  <p:notesMasterIdLst>
    <p:notesMasterId r:id="rId8"/>
  </p:notesMasterIdLst>
  <p:sldIdLst>
    <p:sldId id="329" r:id="rId2"/>
    <p:sldId id="348" r:id="rId3"/>
    <p:sldId id="317" r:id="rId4"/>
    <p:sldId id="333" r:id="rId5"/>
    <p:sldId id="353" r:id="rId6"/>
    <p:sldId id="35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6BB"/>
    <a:srgbClr val="ED515C"/>
    <a:srgbClr val="00FFFF"/>
    <a:srgbClr val="F1F2EB"/>
    <a:srgbClr val="6699FF"/>
    <a:srgbClr val="ECEDE4"/>
    <a:srgbClr val="E6E8DB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45" autoAdjust="0"/>
    <p:restoredTop sz="97010" autoAdjust="0"/>
  </p:normalViewPr>
  <p:slideViewPr>
    <p:cSldViewPr snapToGrid="0">
      <p:cViewPr varScale="1">
        <p:scale>
          <a:sx n="33" d="100"/>
          <a:sy n="33" d="100"/>
        </p:scale>
        <p:origin x="216" y="2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E77FA-0EC8-4745-A62F-7154C8415499}" type="datetimeFigureOut">
              <a:rPr lang="en-US" smtClean="0"/>
              <a:t>10/19/25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D4A15-102C-4F2F-9110-535930B5E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66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Being in Christ does not require being a member at a local church or part of a local fellowship.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were baptized into Christ.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they went on their way and they had to maintain that fellowship with Him.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learned how you do that from 1 John 1:1-2:1 last week. CLICK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D4A15-102C-4F2F-9110-535930B5E3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2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214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53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13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9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68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7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5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8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14357" y="6041361"/>
            <a:ext cx="73265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42797" y="6041361"/>
            <a:ext cx="247156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647017" y="5915887"/>
            <a:ext cx="796616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78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260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72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80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495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39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997" y="447188"/>
            <a:ext cx="7524003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7" y="2184400"/>
            <a:ext cx="7524003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797" y="6041361"/>
            <a:ext cx="628953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422" y="6041361"/>
            <a:ext cx="993161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10/19/25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584" y="5915887"/>
            <a:ext cx="796616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705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76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E738AD-A19F-789D-2EC1-DC706B28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360"/>
            <a:ext cx="9143999" cy="688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95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0B9B3-108A-7B02-6C7F-387C29DF1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1C58B1-4F38-7C1A-0089-D0C5D3141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09151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-6820" y="147264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Lord’s Supper Look </a:t>
            </a:r>
            <a:r>
              <a:rPr lang="en-US" sz="4800" b="1" spc="18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</a:t>
            </a:r>
            <a:r>
              <a:rPr lang="en-US" sz="9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 by the Lord, repeated by Paul      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(Lk. 22:19-20, 1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11:23-26)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Devoted to the breaking of bread </a:t>
            </a: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(A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cts 2:42, 20:7, cf. 1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10:16-17)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“How”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Misconceptions: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A01BB-9F3B-D489-4675-335AD1E35EAE}"/>
              </a:ext>
            </a:extLst>
          </p:cNvPr>
          <p:cNvSpPr txBox="1"/>
          <p:nvPr/>
        </p:nvSpPr>
        <p:spPr>
          <a:xfrm>
            <a:off x="691266" y="4182621"/>
            <a:ext cx="81092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Its name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the main reason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Tradition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Frequency </a:t>
            </a: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74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-6820" y="147264"/>
            <a:ext cx="9150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Collection Look </a:t>
            </a:r>
            <a:r>
              <a:rPr lang="en-US" sz="4800" b="1" spc="188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</a:t>
            </a:r>
            <a:r>
              <a:rPr lang="en-US" sz="900" b="1" spc="1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168716" y="1135633"/>
            <a:ext cx="88038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Instruction to Corinth for </a:t>
            </a:r>
            <a:r>
              <a:rPr lang="en-US" sz="3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needy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saints       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16:1-4)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day of every week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(cf. Acts 20:7)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 tithe / from the heart 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8-9)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Misconceptions: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4A01BB-9F3B-D489-4675-335AD1E35EAE}"/>
              </a:ext>
            </a:extLst>
          </p:cNvPr>
          <p:cNvSpPr txBox="1"/>
          <p:nvPr/>
        </p:nvSpPr>
        <p:spPr>
          <a:xfrm>
            <a:off x="707342" y="3785049"/>
            <a:ext cx="81092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Traditions – the how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200" strike="sng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n-US" sz="3200" strike="sngStrik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manded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give”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By example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only way given to raise funds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endParaRPr lang="en-US" sz="3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610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B037F7-829A-4FE4-A738-30FC4AA5B7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820" y="0"/>
            <a:ext cx="915082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CED22D-F006-457E-890E-B9B9DFB5061D}"/>
              </a:ext>
            </a:extLst>
          </p:cNvPr>
          <p:cNvSpPr txBox="1"/>
          <p:nvPr/>
        </p:nvSpPr>
        <p:spPr>
          <a:xfrm>
            <a:off x="77846" y="182963"/>
            <a:ext cx="91508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spc="188" dirty="0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Necessity of a Local Church                                          </a:t>
            </a:r>
            <a:endParaRPr lang="en-US" sz="4400" dirty="0">
              <a:solidFill>
                <a:srgbClr val="ED51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sign&#10;&#10;Description generated with high confidence">
            <a:extLst>
              <a:ext uri="{FF2B5EF4-FFF2-40B4-BE49-F238E27FC236}">
                <a16:creationId xmlns:a16="http://schemas.microsoft.com/office/drawing/2014/main" id="{2DA2B41E-CB33-BC06-AFAF-4DF0F8696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351" y="6190730"/>
            <a:ext cx="1211648" cy="6268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84D40D-D0A2-7AB1-9F02-BAB63336891A}"/>
              </a:ext>
            </a:extLst>
          </p:cNvPr>
          <p:cNvSpPr txBox="1"/>
          <p:nvPr/>
        </p:nvSpPr>
        <p:spPr>
          <a:xfrm>
            <a:off x="286834" y="1478081"/>
            <a:ext cx="3978879" cy="3901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Lord’s Supper</a:t>
            </a:r>
            <a:r>
              <a:rPr lang="en-US" sz="2400" b="1" dirty="0">
                <a:solidFill>
                  <a:srgbClr val="ED515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2400" dirty="0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400" dirty="0" err="1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2400" dirty="0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11:18f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ED515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Collection      </a:t>
            </a:r>
            <a:r>
              <a:rPr lang="en-US" sz="2400" b="1" dirty="0">
                <a:solidFill>
                  <a:srgbClr val="ED515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400" b="1" dirty="0" err="1">
                <a:solidFill>
                  <a:srgbClr val="ED515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2400" b="1" dirty="0">
                <a:solidFill>
                  <a:srgbClr val="ED515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16</a:t>
            </a:r>
            <a:r>
              <a:rPr lang="en-US" sz="2400" b="1" dirty="0">
                <a:solidFill>
                  <a:srgbClr val="ED5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:1-2</a:t>
            </a:r>
            <a:endParaRPr lang="en-US" sz="2400" dirty="0">
              <a:solidFill>
                <a:srgbClr val="ED51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740A6C-5BA4-0B65-178B-352C2C0A1961}"/>
              </a:ext>
            </a:extLst>
          </p:cNvPr>
          <p:cNvSpPr txBox="1"/>
          <p:nvPr/>
        </p:nvSpPr>
        <p:spPr>
          <a:xfrm>
            <a:off x="4854190" y="2370035"/>
            <a:ext cx="3701332" cy="2978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Dying   </a:t>
            </a:r>
            <a:r>
              <a:rPr lang="en-US" sz="2400" b="1" dirty="0">
                <a:solidFill>
                  <a:srgbClr val="00C6B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</a:t>
            </a:r>
            <a:r>
              <a:rPr lang="en-US" sz="2400" dirty="0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400" dirty="0" err="1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</a:t>
            </a:r>
            <a:r>
              <a:rPr lang="en-US" sz="2400" dirty="0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4:10</a:t>
            </a:r>
          </a:p>
          <a:p>
            <a:pPr marL="457200" indent="-45720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Sharing</a:t>
            </a:r>
            <a:r>
              <a:rPr lang="en-US" sz="4000" dirty="0">
                <a:solidFill>
                  <a:srgbClr val="00C6B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sz="2400" dirty="0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Heb. 13:16, Gal. 6:6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FABE9F-EB89-7373-473F-BDA23AD2B213}"/>
              </a:ext>
            </a:extLst>
          </p:cNvPr>
          <p:cNvSpPr txBox="1"/>
          <p:nvPr/>
        </p:nvSpPr>
        <p:spPr>
          <a:xfrm>
            <a:off x="5126085" y="1478081"/>
            <a:ext cx="3453536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sz="4000" b="1" u="sng" dirty="0">
                <a:solidFill>
                  <a:srgbClr val="00C6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Individually</a:t>
            </a:r>
            <a:endParaRPr lang="en-US" sz="2400" u="sng" dirty="0">
              <a:solidFill>
                <a:srgbClr val="00C6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58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9416</TotalTime>
  <Words>548</Words>
  <Application>Microsoft Office PowerPoint</Application>
  <PresentationFormat>On-screen Show (4:3)</PresentationFormat>
  <Paragraphs>119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Quotable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Byers, Austin</dc:creator>
  <cp:lastModifiedBy>Austin Byers</cp:lastModifiedBy>
  <cp:revision>51</cp:revision>
  <dcterms:created xsi:type="dcterms:W3CDTF">2018-09-08T15:16:05Z</dcterms:created>
  <dcterms:modified xsi:type="dcterms:W3CDTF">2025-10-19T12:45:51Z</dcterms:modified>
</cp:coreProperties>
</file>